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8" r:id="rId4"/>
    <p:sldId id="1164" r:id="rId5"/>
    <p:sldId id="1161" r:id="rId6"/>
    <p:sldId id="1154" r:id="rId7"/>
    <p:sldId id="1162" r:id="rId8"/>
    <p:sldId id="1149" r:id="rId9"/>
    <p:sldId id="1155" r:id="rId10"/>
    <p:sldId id="1156" r:id="rId11"/>
    <p:sldId id="1157" r:id="rId12"/>
    <p:sldId id="1158" r:id="rId13"/>
    <p:sldId id="1159" r:id="rId14"/>
    <p:sldId id="1150" r:id="rId15"/>
    <p:sldId id="1163" r:id="rId16"/>
    <p:sldId id="1160" r:id="rId17"/>
    <p:sldId id="1151" r:id="rId18"/>
    <p:sldId id="1165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6405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考查名词辨析。句意：他建造了房子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但他的心不在这里。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胳膊；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heart wasn’t in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他的心思不在这里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41823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5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970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3356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instruments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920442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考查名词辨析。句意：为了赶时间完成这项工作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他使用了廉价的材料。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电脑；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instrument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rush to finish 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3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used cheap...”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此处指建造房子使用的材料。故选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462310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smtClean="0"/>
              <a:t>A</a:t>
            </a:r>
            <a:endParaRPr lang="zh-CN" altLang="en-US" sz="23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627" y="5013176"/>
            <a:ext cx="3613203" cy="42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20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64052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考查形容词最高级辨析。句意：结果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这成了他建过的最差的房子。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最伟大的；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最差的；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最好的。根据前文提到的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他不用心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用廉价材料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这是他建过的最差的房子。故选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41823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99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6405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考查不定代词辨析。句意：看到房子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他什么也没说。根据下文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paid the worker for building the house.”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此处指老板没说什么。故选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41823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7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paid the worker for building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wanted to do something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say thanks for your ten years of hard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built so many beautiful houses for other people these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is no one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I’m giving you this house as a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350122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考查动词辨析。句意：然后他解释说：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我想为你做些特别的事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感谢你十年的辛勤工作。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”advise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wanted to do something... for you to say thanks for your ten years of hard work...”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此处是老板在解释送房子的原因。故选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7330" y="3043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77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paid the worker for building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wanted to do something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say thanks for your ten years of hard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built so many beautiful houses for other people these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is no one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I’m giving you this house as a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350122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考查形容词辨析。句意：然后他解释说：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我想为你做些特别的事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感谢你十年的辛勤工作。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”useful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无意义的；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特别的。送房子作为礼物是特别的事。故选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7330" y="3043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62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paid the worker for building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 wanted to do something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say thanks for your ten years of hard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built so many beautiful houses for other people these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is no one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I’m giving you this house as a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50122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考查代词辨析。句意：这些年你为别人建造了那么多漂亮的房子。但没有一个是为你自己的。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此处指木匠没有为他自己建的房子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这里是老板对木匠说的话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0430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7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shame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carpenter was speechless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not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boss would give him such a big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he knew he was building his own house, he would have done it much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regretted building his final house so poorly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24927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考查动词辨析。句意：他没想到他的老板会给他这么大的礼物。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shame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carpenter was speechless.”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木匠没想到老板会送房子。故选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2582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9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shame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carpenter was speechless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not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boss would give him such a big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he knew he was building his own house, he would have done it much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regretted building his final house so poorly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24927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607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考查副词辨析。句意：如果他知道他在建造自己的房子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他会做得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不一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舒适地。根据语境可知。此处指他如果知道是自己的房子就会好好建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会做得不一样。故选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26026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02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是一篇记叙文。文章讲述了一位木匠在即将离职前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老板请他建最后一座房子。木匠心不在焉地完成了工作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结果发现这座房子是老板送给他的礼物。他后悔没有认真对待这最后的工作。这个故事告诉我们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无论做什么事情都要有始有终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516627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01" y="908720"/>
            <a:ext cx="11728008" cy="123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once a carpenter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small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other skills, but he was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boss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worked for his boss one year after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ten years of working for the same company, he finally got tired of it and made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the boss that he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job and live a peaceful life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2847" y="349822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07107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考查动词辨析。句意：他没有其他技能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但他擅长建造房子。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绘画。根据前面提到的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was once a carpenter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small village.”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此处指木匠擅长建造房子。故选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47330" y="3612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1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268760"/>
            <a:ext cx="11533780" cy="149329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754326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利用上下义词解题。根据上文的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carpenter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下义词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可知此处指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building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上义词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8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once a carpenter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small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other skills, but he was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boss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worked for his boss one year after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ten years of working for the same company, he finally got tired of it and made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the boss that he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job and live a peaceful life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2847" y="349822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考查形容词辨析。句意：他的老板非常好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所以他年复一年地为他的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 worked for his boss one year after another”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老板应该是不错的人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才会让木匠一直为他工作。故选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612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77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once a carpenter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small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other skills, but he was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boss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worked for his boss one year after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ten years of working for the same company, he finally got tired of it and made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the boss that he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job and live a peaceful life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2847" y="349822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0710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考查名词辨析。句意：在为同一家公司工作了十年后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他终于厌倦了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做了一个决定。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told the boss that he wanted to...”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此处指他做了一个决定。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decision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做决定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612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14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once a carpenter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small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have other skills, but he was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boss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worked for his boss one year after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ten years of working for the same company, he finally got tired of it and made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told the boss that he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job and live a peaceful life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2847" y="349822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in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back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07107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考查动词短语辨析。句意：他告诉老板他想放弃这份工作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和他的家人过平静的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屈服；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back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finally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tired of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sz="1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 life with his family”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此处指他想放弃工作。故选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厌倦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612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pic>
        <p:nvPicPr>
          <p:cNvPr id="7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2046" y="5862394"/>
            <a:ext cx="390795" cy="30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6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970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344444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	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007896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听到这个消息后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他的老板让他在离开团队之前帮忙建造最后一所房子。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自愿；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to do sth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帮忙做某事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boss asked him to... to build one final house”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此处指老板让他帮忙建最后一所房子。故选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35497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C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25016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after hearing this, his boss asked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one final house before he left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carpenter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agreed, although he didn’t want to do this kind of work anymore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built the house, but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wasn’t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rush to finish the job, he used cheap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it turned out to be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that he had ever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finished, his boss came to see him last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the house, he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51144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64052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考查副词辨析。句意：木匠仍然同意了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尽管他不想再做这种工作了。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he didn’t want to do this kind of work anymore”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此处指他还是同意了。故选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330" y="41823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67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1276</Words>
  <Application>Microsoft Office PowerPoint</Application>
  <PresentationFormat>自定义</PresentationFormat>
  <Paragraphs>74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2025-09-17T16:42:43Z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